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07" r:id="rId2"/>
    <p:sldId id="266" r:id="rId3"/>
    <p:sldId id="267" r:id="rId4"/>
    <p:sldId id="306" r:id="rId5"/>
    <p:sldId id="26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A23A2-C517-8C4A-9886-7F897A20C7E3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976FD-14B1-3943-95F2-316638BB5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0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976FD-14B1-3943-95F2-316638BB5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9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5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1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5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7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4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9E85-3092-BC46-B99C-4E2EC3DBB2DA}" type="datetimeFigureOut">
              <a:rPr lang="en-US" smtClean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9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08" y="58395"/>
            <a:ext cx="8627585" cy="246258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 (Very) Brief Introduction to Machine </a:t>
            </a:r>
            <a:r>
              <a:rPr lang="en-US" sz="4800" dirty="0" smtClean="0"/>
              <a:t>Learning</a:t>
            </a:r>
            <a:br>
              <a:rPr lang="en-US" sz="4800" dirty="0" smtClean="0"/>
            </a:br>
            <a:r>
              <a:rPr lang="en-US" sz="2400" b="1" dirty="0"/>
              <a:t>http://blog.indeed.com/2018/08/23/artificial-intelligence-report/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864" y="5899785"/>
            <a:ext cx="6400800" cy="1193996"/>
          </a:xfrm>
        </p:spPr>
        <p:txBody>
          <a:bodyPr>
            <a:noAutofit/>
          </a:bodyPr>
          <a:lstStyle/>
          <a:p>
            <a:r>
              <a:rPr lang="en-US" sz="1200" dirty="0" smtClean="0"/>
              <a:t>David Meyer</a:t>
            </a:r>
          </a:p>
          <a:p>
            <a:r>
              <a:rPr lang="en-US" sz="1200" dirty="0" smtClean="0"/>
              <a:t>SP CTO and Chief Scientist</a:t>
            </a:r>
          </a:p>
          <a:p>
            <a:r>
              <a:rPr lang="en-US" sz="1200" dirty="0" smtClean="0"/>
              <a:t>Brocade</a:t>
            </a:r>
          </a:p>
          <a:p>
            <a:r>
              <a:rPr lang="en-US" sz="1200" dirty="0" err="1" smtClean="0"/>
              <a:t>dmm@brocade.com</a:t>
            </a:r>
            <a:endParaRPr lang="en-US" sz="1200" dirty="0" smtClean="0"/>
          </a:p>
        </p:txBody>
      </p:sp>
      <p:pic>
        <p:nvPicPr>
          <p:cNvPr id="5" name="Picture 4" descr="data-sci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38" y="2552700"/>
            <a:ext cx="6079325" cy="30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949" y="1786142"/>
            <a:ext cx="8404602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The complexity in traditional </a:t>
            </a:r>
            <a:r>
              <a:rPr lang="en-US" sz="2800" i="1" dirty="0" smtClean="0"/>
              <a:t>computer programming </a:t>
            </a:r>
            <a:r>
              <a:rPr lang="en-US" sz="2800" i="1" dirty="0"/>
              <a:t>is in </a:t>
            </a:r>
            <a:r>
              <a:rPr lang="en-US" sz="2800" i="1" dirty="0" smtClean="0"/>
              <a:t>the </a:t>
            </a:r>
            <a:r>
              <a:rPr lang="en-US" sz="2800" i="1" dirty="0"/>
              <a:t>code (programs that people write). </a:t>
            </a:r>
            <a:r>
              <a:rPr lang="en-US" sz="2800" i="1" dirty="0" smtClean="0"/>
              <a:t>In machine learning</a:t>
            </a:r>
            <a:r>
              <a:rPr lang="en-US" sz="2800" i="1" dirty="0"/>
              <a:t>, </a:t>
            </a:r>
            <a:r>
              <a:rPr lang="en-US" sz="2800" i="1" dirty="0" smtClean="0"/>
              <a:t> algorithms (programs) are in </a:t>
            </a:r>
            <a:r>
              <a:rPr lang="en-US" sz="2800" i="1" dirty="0"/>
              <a:t>principle simple and the </a:t>
            </a:r>
            <a:r>
              <a:rPr lang="en-US" sz="2800" i="1" dirty="0" smtClean="0"/>
              <a:t>complexity (structure) is </a:t>
            </a:r>
            <a:r>
              <a:rPr lang="en-US" sz="2800" i="1" dirty="0"/>
              <a:t>in </a:t>
            </a:r>
            <a:r>
              <a:rPr lang="en-US" sz="2800" i="1" dirty="0" smtClean="0"/>
              <a:t>the data. Is there a way that we can automatically learn that structure? That is what is at the heart of machine learning</a:t>
            </a:r>
            <a:r>
              <a:rPr lang="en-US" sz="2800" dirty="0" smtClean="0"/>
              <a:t>. </a:t>
            </a:r>
          </a:p>
          <a:p>
            <a:endParaRPr lang="en-US" sz="2800" dirty="0"/>
          </a:p>
          <a:p>
            <a:r>
              <a:rPr lang="en-US" sz="2800" dirty="0" smtClean="0"/>
              <a:t>-- Andrew 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949" y="5395601"/>
            <a:ext cx="8290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is, machine learning is </a:t>
            </a:r>
            <a:r>
              <a:rPr lang="en-US" sz="2400" dirty="0"/>
              <a:t>the </a:t>
            </a:r>
            <a:r>
              <a:rPr lang="en-US" sz="2400" dirty="0" smtClean="0"/>
              <a:t>about the construction </a:t>
            </a:r>
            <a:r>
              <a:rPr lang="en-US" sz="2400" dirty="0"/>
              <a:t>and study </a:t>
            </a:r>
            <a:endParaRPr lang="en-US" sz="2400" dirty="0" smtClean="0"/>
          </a:p>
          <a:p>
            <a:r>
              <a:rPr lang="en-US" sz="2400" dirty="0" smtClean="0"/>
              <a:t>of </a:t>
            </a:r>
            <a:r>
              <a:rPr lang="en-US" sz="2400" dirty="0"/>
              <a:t>systems that can learn from data</a:t>
            </a:r>
            <a:r>
              <a:rPr lang="en-US" sz="2400" dirty="0" smtClean="0"/>
              <a:t>. This is very different than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raditional computer programming.</a:t>
            </a:r>
            <a:endParaRPr lang="en-US" sz="2400" dirty="0"/>
          </a:p>
          <a:p>
            <a:r>
              <a:rPr lang="en-US" sz="24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3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255" y="1225995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947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 is Hard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29363"/>
            <a:ext cx="3279867" cy="5116988"/>
            <a:chOff x="282257" y="1529363"/>
            <a:chExt cx="3279867" cy="5116988"/>
          </a:xfrm>
        </p:grpSpPr>
        <p:pic>
          <p:nvPicPr>
            <p:cNvPr id="5" name="Picture 4" descr="z_and_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57" y="2273195"/>
              <a:ext cx="3279867" cy="4373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1624" y="1529363"/>
              <a:ext cx="1341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You See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18018" y="1529363"/>
            <a:ext cx="3794767" cy="5116988"/>
            <a:chOff x="5218018" y="1529363"/>
            <a:chExt cx="3794767" cy="5116988"/>
          </a:xfrm>
        </p:grpSpPr>
        <p:pic>
          <p:nvPicPr>
            <p:cNvPr id="6" name="Picture 5" descr="matrix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018" y="2273196"/>
              <a:ext cx="3794767" cy="43731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75920" y="1529363"/>
              <a:ext cx="36789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Your ML Algorithm Sees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1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Why Machine Learning Is Hard, </a:t>
            </a:r>
            <a:r>
              <a:rPr lang="en-US" dirty="0" err="1" smtClean="0"/>
              <a:t>Redux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What is a “2”?</a:t>
            </a:r>
            <a:endParaRPr lang="en-US" sz="4000" dirty="0">
              <a:solidFill>
                <a:srgbClr val="0099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562" y="1740469"/>
            <a:ext cx="7814877" cy="4849243"/>
            <a:chOff x="792163" y="1268413"/>
            <a:chExt cx="7410450" cy="5321300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268413"/>
              <a:ext cx="73025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792163" y="2565400"/>
              <a:ext cx="5219700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731000" y="2565400"/>
              <a:ext cx="7207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339975" y="4762500"/>
              <a:ext cx="13684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827088" y="3681413"/>
              <a:ext cx="720725" cy="8270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1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158</Words>
  <Application>Microsoft Office PowerPoint</Application>
  <PresentationFormat>On-screen Show (4:3)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A (Very) Brief Introduction to Machine Learning http://blog.indeed.com/2018/08/23/artificial-intelligence-report/ </vt:lpstr>
      <vt:lpstr>What is Machine Learning?</vt:lpstr>
      <vt:lpstr>PowerPoint Presentation</vt:lpstr>
      <vt:lpstr>Why Machine Learning is Hard</vt:lpstr>
      <vt:lpstr>Why Machine Learning Is Hard, Redux What is a “2”?</vt:lpstr>
    </vt:vector>
  </TitlesOfParts>
  <Company>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Meyer</dc:creator>
  <cp:lastModifiedBy>Sowmya V</cp:lastModifiedBy>
  <cp:revision>211</cp:revision>
  <dcterms:created xsi:type="dcterms:W3CDTF">2015-02-20T17:51:07Z</dcterms:created>
  <dcterms:modified xsi:type="dcterms:W3CDTF">2019-01-23T08:44:00Z</dcterms:modified>
</cp:coreProperties>
</file>